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13402-A312-43CA-8C17-1C269F72F14C}" type="doc">
      <dgm:prSet loTypeId="urn:microsoft.com/office/officeart/2008/layout/TitledPictureBlocks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5A39C3-CCD5-43D9-939F-0E2F50382B7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1.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п. - лицом друг к другу. Бросок волейбольного мяча от груди, ловля перед грудью</a:t>
          </a:r>
          <a:r>
            <a:rPr lang="ru-RU" sz="700" dirty="0" smtClean="0"/>
            <a:t>.</a:t>
          </a:r>
          <a:endParaRPr lang="ru-RU" sz="700" dirty="0"/>
        </a:p>
      </dgm:t>
    </dgm:pt>
    <dgm:pt modelId="{38E4821E-CA35-4AB1-AF1E-E5F52ECDD84B}" type="parTrans" cxnId="{15D9C120-B34F-4976-A1FC-8058C4EA89A2}">
      <dgm:prSet/>
      <dgm:spPr/>
      <dgm:t>
        <a:bodyPr/>
        <a:lstStyle/>
        <a:p>
          <a:endParaRPr lang="ru-RU"/>
        </a:p>
      </dgm:t>
    </dgm:pt>
    <dgm:pt modelId="{EAA1DB73-1F2E-42C4-BAFD-C7545C99CAC6}" type="sibTrans" cxnId="{15D9C120-B34F-4976-A1FC-8058C4EA89A2}">
      <dgm:prSet/>
      <dgm:spPr/>
      <dgm:t>
        <a:bodyPr/>
        <a:lstStyle/>
        <a:p>
          <a:endParaRPr lang="ru-RU"/>
        </a:p>
      </dgm:t>
    </dgm:pt>
    <dgm:pt modelId="{D0C7DF62-739F-4E5E-ADEF-A4F2FCF8E2BB}">
      <dgm:prSet custT="1"/>
      <dgm:spPr/>
      <dgm:t>
        <a:bodyPr/>
        <a:lstStyle/>
        <a:p>
          <a:endParaRPr lang="ru-RU" sz="1400" b="1" dirty="0" smtClean="0"/>
        </a:p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2.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И.п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лицом к скамейке. Прокатывание резинового мяча двумя руками по гимнастической скамейке</a:t>
          </a:r>
          <a:r>
            <a:rPr lang="ru-RU" sz="1400" dirty="0" smtClean="0"/>
            <a:t>.</a:t>
          </a:r>
        </a:p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FD2EF3-185E-4B65-9020-E31A8393EE3E}" type="parTrans" cxnId="{4BF54AF8-8E9D-4071-8C85-975A4699D750}">
      <dgm:prSet/>
      <dgm:spPr/>
      <dgm:t>
        <a:bodyPr/>
        <a:lstStyle/>
        <a:p>
          <a:endParaRPr lang="ru-RU"/>
        </a:p>
      </dgm:t>
    </dgm:pt>
    <dgm:pt modelId="{FFA3BDB2-1748-4906-A740-B5D4D1B47936}" type="sibTrans" cxnId="{4BF54AF8-8E9D-4071-8C85-975A4699D750}">
      <dgm:prSet/>
      <dgm:spPr/>
      <dgm:t>
        <a:bodyPr/>
        <a:lstStyle/>
        <a:p>
          <a:endParaRPr lang="ru-RU"/>
        </a:p>
      </dgm:t>
    </dgm:pt>
    <dgm:pt modelId="{8190899F-052D-405A-90DB-609415C9E386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4</a:t>
          </a:r>
          <a:endParaRPr lang="ru-RU" sz="14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Бросок теннисного мяча в обруч лежащий на полу на расстоянии 3 м, любым способом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A72A2D-6794-4B20-8ECE-1E2E09FAEC26}" type="parTrans" cxnId="{C4DD231C-A350-4CF2-BD6F-C0654A0A4261}">
      <dgm:prSet/>
      <dgm:spPr/>
      <dgm:t>
        <a:bodyPr/>
        <a:lstStyle/>
        <a:p>
          <a:endParaRPr lang="ru-RU"/>
        </a:p>
      </dgm:t>
    </dgm:pt>
    <dgm:pt modelId="{F07E112F-F2D2-4358-A3FE-6212CDDCCA08}" type="sibTrans" cxnId="{C4DD231C-A350-4CF2-BD6F-C0654A0A4261}">
      <dgm:prSet/>
      <dgm:spPr/>
      <dgm:t>
        <a:bodyPr/>
        <a:lstStyle/>
        <a:p>
          <a:endParaRPr lang="ru-RU"/>
        </a:p>
      </dgm:t>
    </dgm:pt>
    <dgm:pt modelId="{226BEA84-F5BB-43B1-A30F-AF51BDC3BB5E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3.</a:t>
          </a:r>
          <a:endParaRPr lang="ru-RU" sz="14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И.п.встаньте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прямо, ноги на ширине плеч. Набивной мяч прижат к груди, руки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скрестно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Приседание.</a:t>
          </a:r>
        </a:p>
        <a:p>
          <a:endParaRPr lang="ru-RU" sz="700" dirty="0"/>
        </a:p>
      </dgm:t>
    </dgm:pt>
    <dgm:pt modelId="{807D431E-A4BA-40EE-AB5F-9D3F3537429D}" type="parTrans" cxnId="{3E696467-960D-4036-83C3-DC9062AB51E0}">
      <dgm:prSet/>
      <dgm:spPr/>
      <dgm:t>
        <a:bodyPr/>
        <a:lstStyle/>
        <a:p>
          <a:endParaRPr lang="ru-RU"/>
        </a:p>
      </dgm:t>
    </dgm:pt>
    <dgm:pt modelId="{DE301AF6-BD4E-42CD-83C2-D68DA42D5E77}" type="sibTrans" cxnId="{3E696467-960D-4036-83C3-DC9062AB51E0}">
      <dgm:prSet/>
      <dgm:spPr/>
      <dgm:t>
        <a:bodyPr/>
        <a:lstStyle/>
        <a:p>
          <a:endParaRPr lang="ru-RU"/>
        </a:p>
      </dgm:t>
    </dgm:pt>
    <dgm:pt modelId="{E01B043D-1276-4F59-B567-EC18154F290C}">
      <dgm:prSet custT="1"/>
      <dgm:spPr/>
      <dgm:t>
        <a:bodyPr/>
        <a:lstStyle/>
        <a:p>
          <a:endParaRPr lang="ru-RU" sz="1400" b="1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6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Лёжа на гимнастических матах, резиновый мяч зажат ступнями. Поднимание прямых ног.</a:t>
          </a:r>
        </a:p>
        <a:p>
          <a:endParaRPr lang="ru-RU" sz="1100" dirty="0" smtClean="0"/>
        </a:p>
        <a:p>
          <a:endParaRPr lang="ru-RU" sz="1100" b="1" dirty="0"/>
        </a:p>
      </dgm:t>
    </dgm:pt>
    <dgm:pt modelId="{4751F0B9-E5E0-4548-B3C0-066CA6305A67}" type="parTrans" cxnId="{3E474439-69FC-4F5E-B807-9F938DB69D6E}">
      <dgm:prSet/>
      <dgm:spPr/>
      <dgm:t>
        <a:bodyPr/>
        <a:lstStyle/>
        <a:p>
          <a:endParaRPr lang="ru-RU"/>
        </a:p>
      </dgm:t>
    </dgm:pt>
    <dgm:pt modelId="{09C1A4D1-B7C7-4156-83FD-7CF436FC9C6B}" type="sibTrans" cxnId="{3E474439-69FC-4F5E-B807-9F938DB69D6E}">
      <dgm:prSet/>
      <dgm:spPr/>
      <dgm:t>
        <a:bodyPr/>
        <a:lstStyle/>
        <a:p>
          <a:endParaRPr lang="ru-RU"/>
        </a:p>
      </dgm:t>
    </dgm:pt>
    <dgm:pt modelId="{FEDBBAE1-5931-4D3E-B386-F7E4F72D207C}">
      <dgm:prSet custT="1"/>
      <dgm:spPr/>
      <dgm:t>
        <a:bodyPr/>
        <a:lstStyle/>
        <a:p>
          <a:endParaRPr lang="ru-RU" sz="1100" dirty="0" smtClean="0"/>
        </a:p>
        <a:p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5</a:t>
          </a:r>
          <a:endParaRPr lang="ru-RU" sz="14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баскетбольного мяча с обводкой препятствий</a:t>
          </a:r>
          <a:r>
            <a:rPr lang="ru-RU" sz="1100" dirty="0" smtClean="0"/>
            <a:t>.</a:t>
          </a:r>
          <a:endParaRPr lang="ru-RU" sz="1100" dirty="0"/>
        </a:p>
      </dgm:t>
    </dgm:pt>
    <dgm:pt modelId="{EBD66786-AE96-4774-9E48-0A27D2E959D5}" type="parTrans" cxnId="{446E2E42-DC05-4B97-92FE-432B51A17EE1}">
      <dgm:prSet/>
      <dgm:spPr/>
      <dgm:t>
        <a:bodyPr/>
        <a:lstStyle/>
        <a:p>
          <a:endParaRPr lang="ru-RU"/>
        </a:p>
      </dgm:t>
    </dgm:pt>
    <dgm:pt modelId="{534C5111-051A-4E49-A1FB-7F3A3828450B}" type="sibTrans" cxnId="{446E2E42-DC05-4B97-92FE-432B51A17EE1}">
      <dgm:prSet/>
      <dgm:spPr/>
      <dgm:t>
        <a:bodyPr/>
        <a:lstStyle/>
        <a:p>
          <a:endParaRPr lang="ru-RU"/>
        </a:p>
      </dgm:t>
    </dgm:pt>
    <dgm:pt modelId="{5C3D7D14-89DD-4296-A7E8-C94AA11534F3}" type="pres">
      <dgm:prSet presAssocID="{41B13402-A312-43CA-8C17-1C269F72F14C}" presName="rootNode" presStyleCnt="0">
        <dgm:presLayoutVars>
          <dgm:chMax/>
          <dgm:chPref/>
          <dgm:dir/>
          <dgm:animLvl val="lvl"/>
        </dgm:presLayoutVars>
      </dgm:prSet>
      <dgm:spPr/>
    </dgm:pt>
    <dgm:pt modelId="{E2414488-DBCD-4B49-ADE6-3CA9A66A64F6}" type="pres">
      <dgm:prSet presAssocID="{345A39C3-CCD5-43D9-939F-0E2F50382B70}" presName="composite" presStyleCnt="0"/>
      <dgm:spPr/>
    </dgm:pt>
    <dgm:pt modelId="{B782970F-E932-4296-979B-A47521C8348F}" type="pres">
      <dgm:prSet presAssocID="{345A39C3-CCD5-43D9-939F-0E2F50382B70}" presName="ParentText" presStyleLbl="node1" presStyleIdx="0" presStyleCnt="6" custScaleX="66092" custScaleY="468098" custLinFactNeighborX="-72945" custLinFactNeighborY="-668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90776-CDB9-4E62-B619-1FCFA5FD6E2C}" type="pres">
      <dgm:prSet presAssocID="{345A39C3-CCD5-43D9-939F-0E2F50382B70}" presName="Image" presStyleLbl="bgImgPlace1" presStyleIdx="0" presStyleCnt="6" custScaleX="71046" custScaleY="134998" custLinFactNeighborX="-55760" custLinFactNeighborY="-10422"/>
      <dgm:spPr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109" t="48396" r="-3739" b="-104260"/>
          </a:stretch>
        </a:blipFill>
      </dgm:spPr>
    </dgm:pt>
    <dgm:pt modelId="{17453ECF-46DB-4C35-A007-4DBAACAF1C5C}" type="pres">
      <dgm:prSet presAssocID="{345A39C3-CCD5-43D9-939F-0E2F50382B70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  <dgm:pt modelId="{A9E476FB-7EFA-4CC4-A611-7304DF73AA36}" type="pres">
      <dgm:prSet presAssocID="{EAA1DB73-1F2E-42C4-BAFD-C7545C99CAC6}" presName="sibTrans" presStyleCnt="0"/>
      <dgm:spPr/>
    </dgm:pt>
    <dgm:pt modelId="{587E571A-CC36-4F2D-A2BA-24ABF08309B7}" type="pres">
      <dgm:prSet presAssocID="{D0C7DF62-739F-4E5E-ADEF-A4F2FCF8E2BB}" presName="composite" presStyleCnt="0"/>
      <dgm:spPr/>
    </dgm:pt>
    <dgm:pt modelId="{5251C23F-40A0-4B13-A7FC-26F510EFD5F5}" type="pres">
      <dgm:prSet presAssocID="{D0C7DF62-739F-4E5E-ADEF-A4F2FCF8E2BB}" presName="ParentText" presStyleLbl="node1" presStyleIdx="1" presStyleCnt="6" custScaleX="71430" custScaleY="436934" custLinFactX="-7834" custLinFactY="219099" custLinFactNeighborX="-100000" custLinFactNeighborY="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47231-409C-4CB3-A7DF-B3BCD1F71A40}" type="pres">
      <dgm:prSet presAssocID="{D0C7DF62-739F-4E5E-ADEF-A4F2FCF8E2BB}" presName="Image" presStyleLbl="bgImgPlace1" presStyleIdx="1" presStyleCnt="6" custScaleX="61311" custScaleY="67050" custLinFactX="-10600" custLinFactY="7921" custLinFactNeighborX="-100000" custLinFactNeighborY="100000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6674" t="-3900" r="-71326" b="3900"/>
          </a:stretch>
        </a:blipFill>
      </dgm:spPr>
    </dgm:pt>
    <dgm:pt modelId="{1C65FE27-3A82-4650-8B35-D71521FAB02B}" type="pres">
      <dgm:prSet presAssocID="{D0C7DF62-739F-4E5E-ADEF-A4F2FCF8E2BB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  <dgm:pt modelId="{A268DEE5-594A-43E6-A998-0F2323E24EE3}" type="pres">
      <dgm:prSet presAssocID="{FFA3BDB2-1748-4906-A740-B5D4D1B47936}" presName="sibTrans" presStyleCnt="0"/>
      <dgm:spPr/>
    </dgm:pt>
    <dgm:pt modelId="{D1AFFDFF-4745-4127-A240-11EA629C27C6}" type="pres">
      <dgm:prSet presAssocID="{226BEA84-F5BB-43B1-A30F-AF51BDC3BB5E}" presName="composite" presStyleCnt="0"/>
      <dgm:spPr/>
    </dgm:pt>
    <dgm:pt modelId="{84211380-B124-4CF8-921D-38BAF9BFB00A}" type="pres">
      <dgm:prSet presAssocID="{226BEA84-F5BB-43B1-A30F-AF51BDC3BB5E}" presName="ParentText" presStyleLbl="node1" presStyleIdx="2" presStyleCnt="6" custScaleX="82769" custScaleY="432266" custLinFactX="-72245" custLinFactNeighborX="-100000" custLinFactNeighborY="958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CAE5A-70ED-4DDE-894C-EA74603ECE95}" type="pres">
      <dgm:prSet presAssocID="{226BEA84-F5BB-43B1-A30F-AF51BDC3BB5E}" presName="Image" presStyleLbl="bgImgPlace1" presStyleIdx="2" presStyleCnt="6" custScaleX="71934" custScaleY="105688" custLinFactX="-66982" custLinFactNeighborX="-100000" custLinFactNeighborY="4975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A9DD5FA-7C50-467C-9937-4B42546A13DC}" type="pres">
      <dgm:prSet presAssocID="{226BEA84-F5BB-43B1-A30F-AF51BDC3BB5E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  <dgm:pt modelId="{32B29D49-5AA8-42FB-B8EE-A8888C9E1466}" type="pres">
      <dgm:prSet presAssocID="{DE301AF6-BD4E-42CD-83C2-D68DA42D5E77}" presName="sibTrans" presStyleCnt="0"/>
      <dgm:spPr/>
    </dgm:pt>
    <dgm:pt modelId="{A42A746B-2721-4ABC-BEE1-7C032F74374C}" type="pres">
      <dgm:prSet presAssocID="{8190899F-052D-405A-90DB-609415C9E386}" presName="composite" presStyleCnt="0"/>
      <dgm:spPr/>
    </dgm:pt>
    <dgm:pt modelId="{0B7E0F42-0A41-4BB8-8A36-B0EAE5453AD0}" type="pres">
      <dgm:prSet presAssocID="{8190899F-052D-405A-90DB-609415C9E386}" presName="ParentText" presStyleLbl="node1" presStyleIdx="3" presStyleCnt="6" custScaleX="65827" custScaleY="424046" custLinFactX="100000" custLinFactY="-200000" custLinFactNeighborX="107359" custLinFactNeighborY="-2653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882F4-D871-40B1-8DD7-1505A90BBE2B}" type="pres">
      <dgm:prSet presAssocID="{8190899F-052D-405A-90DB-609415C9E386}" presName="Image" presStyleLbl="bgImgPlace1" presStyleIdx="3" presStyleCnt="6" custScaleX="104076" custScaleY="106245" custLinFactX="100000" custLinFactNeighborX="100972" custLinFactNeighborY="-42645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7238" t="-3000" b="15272"/>
          </a:stretch>
        </a:blipFill>
      </dgm:spPr>
    </dgm:pt>
    <dgm:pt modelId="{494AA9B7-C662-4154-AAA0-63E7414961A4}" type="pres">
      <dgm:prSet presAssocID="{8190899F-052D-405A-90DB-609415C9E386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  <dgm:pt modelId="{8B71C745-5BD1-4FDC-8145-31BFD260BE73}" type="pres">
      <dgm:prSet presAssocID="{F07E112F-F2D2-4358-A3FE-6212CDDCCA08}" presName="sibTrans" presStyleCnt="0"/>
      <dgm:spPr/>
    </dgm:pt>
    <dgm:pt modelId="{B3C4BCD2-6BBA-4392-A54A-8884C15716A9}" type="pres">
      <dgm:prSet presAssocID="{E01B043D-1276-4F59-B567-EC18154F290C}" presName="composite" presStyleCnt="0"/>
      <dgm:spPr/>
    </dgm:pt>
    <dgm:pt modelId="{B93B77A2-5137-44AA-A817-1D19D792B6BE}" type="pres">
      <dgm:prSet presAssocID="{E01B043D-1276-4F59-B567-EC18154F290C}" presName="ParentText" presStyleLbl="node1" presStyleIdx="4" presStyleCnt="6" custScaleX="69276" custScaleY="566606" custLinFactX="100000" custLinFactY="-227085" custLinFactNeighborX="136216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B438-E80A-45E1-A059-8FC05F5CC4BC}" type="pres">
      <dgm:prSet presAssocID="{E01B043D-1276-4F59-B567-EC18154F290C}" presName="Image" presStyleLbl="bgImgPlace1" presStyleIdx="4" presStyleCnt="6" custScaleX="69640" custScaleY="80689" custLinFactX="100000" custLinFactNeighborX="134100" custLinFactNeighborY="-5958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B389D8E9-54F2-4154-812E-110E4BF30DE0}" type="pres">
      <dgm:prSet presAssocID="{E01B043D-1276-4F59-B567-EC18154F290C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  <dgm:pt modelId="{BB5B8657-52DE-4726-ABD0-868F455A4463}" type="pres">
      <dgm:prSet presAssocID="{09C1A4D1-B7C7-4156-83FD-7CF436FC9C6B}" presName="sibTrans" presStyleCnt="0"/>
      <dgm:spPr/>
    </dgm:pt>
    <dgm:pt modelId="{1D8D44F6-5776-47EF-8EF1-39AD1B18FB9D}" type="pres">
      <dgm:prSet presAssocID="{FEDBBAE1-5931-4D3E-B386-F7E4F72D207C}" presName="composite" presStyleCnt="0"/>
      <dgm:spPr/>
    </dgm:pt>
    <dgm:pt modelId="{90F19069-9C9C-4BF5-ADAF-6E4C23D0973D}" type="pres">
      <dgm:prSet presAssocID="{FEDBBAE1-5931-4D3E-B386-F7E4F72D207C}" presName="ParentText" presStyleLbl="node1" presStyleIdx="5" presStyleCnt="6" custScaleX="63055" custScaleY="374478" custLinFactY="-406239" custLinFactNeighborX="7138" custLinFactNeighborY="-5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4BBCE-ED68-41D5-A8D6-2262CB192EDD}" type="pres">
      <dgm:prSet presAssocID="{FEDBBAE1-5931-4D3E-B386-F7E4F72D207C}" presName="Image" presStyleLbl="bgImgPlace1" presStyleIdx="5" presStyleCnt="6" custScaleX="75635" custLinFactY="-68000" custLinFactNeighborX="9481" custLinFactNeighborY="-100000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371" t="40922" r="469" b="-40922"/>
          </a:stretch>
        </a:blipFill>
      </dgm:spPr>
    </dgm:pt>
    <dgm:pt modelId="{77A3ED38-3394-4F53-BEAD-6DB15B906EA6}" type="pres">
      <dgm:prSet presAssocID="{FEDBBAE1-5931-4D3E-B386-F7E4F72D207C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A68B442-C7F2-4E8A-8FD2-EF0206F16CBC}" type="presOf" srcId="{E01B043D-1276-4F59-B567-EC18154F290C}" destId="{B93B77A2-5137-44AA-A817-1D19D792B6BE}" srcOrd="0" destOrd="0" presId="urn:microsoft.com/office/officeart/2008/layout/TitledPictureBlocks"/>
    <dgm:cxn modelId="{3E696467-960D-4036-83C3-DC9062AB51E0}" srcId="{41B13402-A312-43CA-8C17-1C269F72F14C}" destId="{226BEA84-F5BB-43B1-A30F-AF51BDC3BB5E}" srcOrd="2" destOrd="0" parTransId="{807D431E-A4BA-40EE-AB5F-9D3F3537429D}" sibTransId="{DE301AF6-BD4E-42CD-83C2-D68DA42D5E77}"/>
    <dgm:cxn modelId="{95F33CC7-2296-4A55-8972-A64E7A07AA66}" type="presOf" srcId="{FEDBBAE1-5931-4D3E-B386-F7E4F72D207C}" destId="{90F19069-9C9C-4BF5-ADAF-6E4C23D0973D}" srcOrd="0" destOrd="0" presId="urn:microsoft.com/office/officeart/2008/layout/TitledPictureBlocks"/>
    <dgm:cxn modelId="{15D9C120-B34F-4976-A1FC-8058C4EA89A2}" srcId="{41B13402-A312-43CA-8C17-1C269F72F14C}" destId="{345A39C3-CCD5-43D9-939F-0E2F50382B70}" srcOrd="0" destOrd="0" parTransId="{38E4821E-CA35-4AB1-AF1E-E5F52ECDD84B}" sibTransId="{EAA1DB73-1F2E-42C4-BAFD-C7545C99CAC6}"/>
    <dgm:cxn modelId="{3E474439-69FC-4F5E-B807-9F938DB69D6E}" srcId="{41B13402-A312-43CA-8C17-1C269F72F14C}" destId="{E01B043D-1276-4F59-B567-EC18154F290C}" srcOrd="4" destOrd="0" parTransId="{4751F0B9-E5E0-4548-B3C0-066CA6305A67}" sibTransId="{09C1A4D1-B7C7-4156-83FD-7CF436FC9C6B}"/>
    <dgm:cxn modelId="{75DEEDB9-4B5E-4F0D-BD4B-37ACBDBA0FFD}" type="presOf" srcId="{41B13402-A312-43CA-8C17-1C269F72F14C}" destId="{5C3D7D14-89DD-4296-A7E8-C94AA11534F3}" srcOrd="0" destOrd="0" presId="urn:microsoft.com/office/officeart/2008/layout/TitledPictureBlocks"/>
    <dgm:cxn modelId="{EBF6F344-B51E-4E2A-8D23-AD1413FD651C}" type="presOf" srcId="{345A39C3-CCD5-43D9-939F-0E2F50382B70}" destId="{B782970F-E932-4296-979B-A47521C8348F}" srcOrd="0" destOrd="0" presId="urn:microsoft.com/office/officeart/2008/layout/TitledPictureBlocks"/>
    <dgm:cxn modelId="{BDB3493E-6A1A-4902-A538-1B712D341E4F}" type="presOf" srcId="{8190899F-052D-405A-90DB-609415C9E386}" destId="{0B7E0F42-0A41-4BB8-8A36-B0EAE5453AD0}" srcOrd="0" destOrd="0" presId="urn:microsoft.com/office/officeart/2008/layout/TitledPictureBlocks"/>
    <dgm:cxn modelId="{446E2E42-DC05-4B97-92FE-432B51A17EE1}" srcId="{41B13402-A312-43CA-8C17-1C269F72F14C}" destId="{FEDBBAE1-5931-4D3E-B386-F7E4F72D207C}" srcOrd="5" destOrd="0" parTransId="{EBD66786-AE96-4774-9E48-0A27D2E959D5}" sibTransId="{534C5111-051A-4E49-A1FB-7F3A3828450B}"/>
    <dgm:cxn modelId="{5800C34A-05B6-4CD8-AE36-73B875117A57}" type="presOf" srcId="{226BEA84-F5BB-43B1-A30F-AF51BDC3BB5E}" destId="{84211380-B124-4CF8-921D-38BAF9BFB00A}" srcOrd="0" destOrd="0" presId="urn:microsoft.com/office/officeart/2008/layout/TitledPictureBlocks"/>
    <dgm:cxn modelId="{C4DD231C-A350-4CF2-BD6F-C0654A0A4261}" srcId="{41B13402-A312-43CA-8C17-1C269F72F14C}" destId="{8190899F-052D-405A-90DB-609415C9E386}" srcOrd="3" destOrd="0" parTransId="{10A72A2D-6794-4B20-8ECE-1E2E09FAEC26}" sibTransId="{F07E112F-F2D2-4358-A3FE-6212CDDCCA08}"/>
    <dgm:cxn modelId="{54E1FAD7-DABB-479F-9322-EA361DD7D5BE}" type="presOf" srcId="{D0C7DF62-739F-4E5E-ADEF-A4F2FCF8E2BB}" destId="{5251C23F-40A0-4B13-A7FC-26F510EFD5F5}" srcOrd="0" destOrd="0" presId="urn:microsoft.com/office/officeart/2008/layout/TitledPictureBlocks"/>
    <dgm:cxn modelId="{4BF54AF8-8E9D-4071-8C85-975A4699D750}" srcId="{41B13402-A312-43CA-8C17-1C269F72F14C}" destId="{D0C7DF62-739F-4E5E-ADEF-A4F2FCF8E2BB}" srcOrd="1" destOrd="0" parTransId="{0CFD2EF3-185E-4B65-9020-E31A8393EE3E}" sibTransId="{FFA3BDB2-1748-4906-A740-B5D4D1B47936}"/>
    <dgm:cxn modelId="{F22723F2-BA88-42B2-B1C2-E0609675B1A8}" type="presParOf" srcId="{5C3D7D14-89DD-4296-A7E8-C94AA11534F3}" destId="{E2414488-DBCD-4B49-ADE6-3CA9A66A64F6}" srcOrd="0" destOrd="0" presId="urn:microsoft.com/office/officeart/2008/layout/TitledPictureBlocks"/>
    <dgm:cxn modelId="{A167586F-ED75-478F-9BFA-A8C926428D3E}" type="presParOf" srcId="{E2414488-DBCD-4B49-ADE6-3CA9A66A64F6}" destId="{B782970F-E932-4296-979B-A47521C8348F}" srcOrd="0" destOrd="0" presId="urn:microsoft.com/office/officeart/2008/layout/TitledPictureBlocks"/>
    <dgm:cxn modelId="{B3A523E5-D1C7-4536-B670-00CB95D28354}" type="presParOf" srcId="{E2414488-DBCD-4B49-ADE6-3CA9A66A64F6}" destId="{17790776-CDB9-4E62-B619-1FCFA5FD6E2C}" srcOrd="1" destOrd="0" presId="urn:microsoft.com/office/officeart/2008/layout/TitledPictureBlocks"/>
    <dgm:cxn modelId="{0D51FC5F-A827-4CAB-8B5B-094159B32DB7}" type="presParOf" srcId="{E2414488-DBCD-4B49-ADE6-3CA9A66A64F6}" destId="{17453ECF-46DB-4C35-A007-4DBAACAF1C5C}" srcOrd="2" destOrd="0" presId="urn:microsoft.com/office/officeart/2008/layout/TitledPictureBlocks"/>
    <dgm:cxn modelId="{796A04A3-C520-424C-8002-DB04D002B5C1}" type="presParOf" srcId="{5C3D7D14-89DD-4296-A7E8-C94AA11534F3}" destId="{A9E476FB-7EFA-4CC4-A611-7304DF73AA36}" srcOrd="1" destOrd="0" presId="urn:microsoft.com/office/officeart/2008/layout/TitledPictureBlocks"/>
    <dgm:cxn modelId="{C8CE9F4F-E3D9-42C2-B10F-FABE488114D9}" type="presParOf" srcId="{5C3D7D14-89DD-4296-A7E8-C94AA11534F3}" destId="{587E571A-CC36-4F2D-A2BA-24ABF08309B7}" srcOrd="2" destOrd="0" presId="urn:microsoft.com/office/officeart/2008/layout/TitledPictureBlocks"/>
    <dgm:cxn modelId="{3F26DC12-1053-4F1B-8E4A-1666CC5FC775}" type="presParOf" srcId="{587E571A-CC36-4F2D-A2BA-24ABF08309B7}" destId="{5251C23F-40A0-4B13-A7FC-26F510EFD5F5}" srcOrd="0" destOrd="0" presId="urn:microsoft.com/office/officeart/2008/layout/TitledPictureBlocks"/>
    <dgm:cxn modelId="{5BAAB436-B061-477B-9D47-81A7FAE243D6}" type="presParOf" srcId="{587E571A-CC36-4F2D-A2BA-24ABF08309B7}" destId="{A2347231-409C-4CB3-A7DF-B3BCD1F71A40}" srcOrd="1" destOrd="0" presId="urn:microsoft.com/office/officeart/2008/layout/TitledPictureBlocks"/>
    <dgm:cxn modelId="{F214B46A-1440-429B-A17A-7993A7227E9B}" type="presParOf" srcId="{587E571A-CC36-4F2D-A2BA-24ABF08309B7}" destId="{1C65FE27-3A82-4650-8B35-D71521FAB02B}" srcOrd="2" destOrd="0" presId="urn:microsoft.com/office/officeart/2008/layout/TitledPictureBlocks"/>
    <dgm:cxn modelId="{150DF1D7-706A-4C8A-BC39-147459E5FE8A}" type="presParOf" srcId="{5C3D7D14-89DD-4296-A7E8-C94AA11534F3}" destId="{A268DEE5-594A-43E6-A998-0F2323E24EE3}" srcOrd="3" destOrd="0" presId="urn:microsoft.com/office/officeart/2008/layout/TitledPictureBlocks"/>
    <dgm:cxn modelId="{F80B1256-411A-40E5-969F-4231CBEF5FC5}" type="presParOf" srcId="{5C3D7D14-89DD-4296-A7E8-C94AA11534F3}" destId="{D1AFFDFF-4745-4127-A240-11EA629C27C6}" srcOrd="4" destOrd="0" presId="urn:microsoft.com/office/officeart/2008/layout/TitledPictureBlocks"/>
    <dgm:cxn modelId="{48864AF2-2F65-41BF-A1C5-0E4A22B2DEBA}" type="presParOf" srcId="{D1AFFDFF-4745-4127-A240-11EA629C27C6}" destId="{84211380-B124-4CF8-921D-38BAF9BFB00A}" srcOrd="0" destOrd="0" presId="urn:microsoft.com/office/officeart/2008/layout/TitledPictureBlocks"/>
    <dgm:cxn modelId="{BBCCD419-1084-4B1A-AB1E-B752D8B6A974}" type="presParOf" srcId="{D1AFFDFF-4745-4127-A240-11EA629C27C6}" destId="{37DCAE5A-70ED-4DDE-894C-EA74603ECE95}" srcOrd="1" destOrd="0" presId="urn:microsoft.com/office/officeart/2008/layout/TitledPictureBlocks"/>
    <dgm:cxn modelId="{E99A41F6-F83D-4441-BD81-459A1F6DDE0B}" type="presParOf" srcId="{D1AFFDFF-4745-4127-A240-11EA629C27C6}" destId="{0A9DD5FA-7C50-467C-9937-4B42546A13DC}" srcOrd="2" destOrd="0" presId="urn:microsoft.com/office/officeart/2008/layout/TitledPictureBlocks"/>
    <dgm:cxn modelId="{061BFE9E-09C6-4509-B83F-01A6B88697D8}" type="presParOf" srcId="{5C3D7D14-89DD-4296-A7E8-C94AA11534F3}" destId="{32B29D49-5AA8-42FB-B8EE-A8888C9E1466}" srcOrd="5" destOrd="0" presId="urn:microsoft.com/office/officeart/2008/layout/TitledPictureBlocks"/>
    <dgm:cxn modelId="{C91BE801-1E6A-47AF-9A53-BE1DD8D6D2EF}" type="presParOf" srcId="{5C3D7D14-89DD-4296-A7E8-C94AA11534F3}" destId="{A42A746B-2721-4ABC-BEE1-7C032F74374C}" srcOrd="6" destOrd="0" presId="urn:microsoft.com/office/officeart/2008/layout/TitledPictureBlocks"/>
    <dgm:cxn modelId="{B7AC5E23-0F19-42A8-B0E6-839018C1F173}" type="presParOf" srcId="{A42A746B-2721-4ABC-BEE1-7C032F74374C}" destId="{0B7E0F42-0A41-4BB8-8A36-B0EAE5453AD0}" srcOrd="0" destOrd="0" presId="urn:microsoft.com/office/officeart/2008/layout/TitledPictureBlocks"/>
    <dgm:cxn modelId="{FF268330-5D71-4349-97AE-3BA046021ECD}" type="presParOf" srcId="{A42A746B-2721-4ABC-BEE1-7C032F74374C}" destId="{2CA882F4-D871-40B1-8DD7-1505A90BBE2B}" srcOrd="1" destOrd="0" presId="urn:microsoft.com/office/officeart/2008/layout/TitledPictureBlocks"/>
    <dgm:cxn modelId="{824C375D-5A3D-4D3C-8E6B-6D04201D6B16}" type="presParOf" srcId="{A42A746B-2721-4ABC-BEE1-7C032F74374C}" destId="{494AA9B7-C662-4154-AAA0-63E7414961A4}" srcOrd="2" destOrd="0" presId="urn:microsoft.com/office/officeart/2008/layout/TitledPictureBlocks"/>
    <dgm:cxn modelId="{B5A0FF42-6E60-4E7E-8AD5-08E16BDC32F1}" type="presParOf" srcId="{5C3D7D14-89DD-4296-A7E8-C94AA11534F3}" destId="{8B71C745-5BD1-4FDC-8145-31BFD260BE73}" srcOrd="7" destOrd="0" presId="urn:microsoft.com/office/officeart/2008/layout/TitledPictureBlocks"/>
    <dgm:cxn modelId="{EBB28765-C1D7-457C-B2B7-4E4BB75E8E77}" type="presParOf" srcId="{5C3D7D14-89DD-4296-A7E8-C94AA11534F3}" destId="{B3C4BCD2-6BBA-4392-A54A-8884C15716A9}" srcOrd="8" destOrd="0" presId="urn:microsoft.com/office/officeart/2008/layout/TitledPictureBlocks"/>
    <dgm:cxn modelId="{53A53530-CF8F-4915-A5F1-125464BCC27E}" type="presParOf" srcId="{B3C4BCD2-6BBA-4392-A54A-8884C15716A9}" destId="{B93B77A2-5137-44AA-A817-1D19D792B6BE}" srcOrd="0" destOrd="0" presId="urn:microsoft.com/office/officeart/2008/layout/TitledPictureBlocks"/>
    <dgm:cxn modelId="{449D1EDB-3CA4-4BCB-AAF5-F6D2C78A13ED}" type="presParOf" srcId="{B3C4BCD2-6BBA-4392-A54A-8884C15716A9}" destId="{A6BBB438-E80A-45E1-A059-8FC05F5CC4BC}" srcOrd="1" destOrd="0" presId="urn:microsoft.com/office/officeart/2008/layout/TitledPictureBlocks"/>
    <dgm:cxn modelId="{4EC00543-D458-4D25-A555-5E4EC5F5DF3C}" type="presParOf" srcId="{B3C4BCD2-6BBA-4392-A54A-8884C15716A9}" destId="{B389D8E9-54F2-4154-812E-110E4BF30DE0}" srcOrd="2" destOrd="0" presId="urn:microsoft.com/office/officeart/2008/layout/TitledPictureBlocks"/>
    <dgm:cxn modelId="{FE826CEA-2217-4449-9F69-8FC0D043338E}" type="presParOf" srcId="{5C3D7D14-89DD-4296-A7E8-C94AA11534F3}" destId="{BB5B8657-52DE-4726-ABD0-868F455A4463}" srcOrd="9" destOrd="0" presId="urn:microsoft.com/office/officeart/2008/layout/TitledPictureBlocks"/>
    <dgm:cxn modelId="{032C8A5B-395B-4127-A998-828EC4C06F18}" type="presParOf" srcId="{5C3D7D14-89DD-4296-A7E8-C94AA11534F3}" destId="{1D8D44F6-5776-47EF-8EF1-39AD1B18FB9D}" srcOrd="10" destOrd="0" presId="urn:microsoft.com/office/officeart/2008/layout/TitledPictureBlocks"/>
    <dgm:cxn modelId="{7C7374D6-6A10-4308-B8C0-F1927376D269}" type="presParOf" srcId="{1D8D44F6-5776-47EF-8EF1-39AD1B18FB9D}" destId="{90F19069-9C9C-4BF5-ADAF-6E4C23D0973D}" srcOrd="0" destOrd="0" presId="urn:microsoft.com/office/officeart/2008/layout/TitledPictureBlocks"/>
    <dgm:cxn modelId="{006368FE-70F9-40E8-BECE-69F4F4F71E65}" type="presParOf" srcId="{1D8D44F6-5776-47EF-8EF1-39AD1B18FB9D}" destId="{5774BBCE-ED68-41D5-A8D6-2262CB192EDD}" srcOrd="1" destOrd="0" presId="urn:microsoft.com/office/officeart/2008/layout/TitledPictureBlocks"/>
    <dgm:cxn modelId="{C3A14C26-3B0A-4AA0-B101-3C090FD23A4A}" type="presParOf" srcId="{1D8D44F6-5776-47EF-8EF1-39AD1B18FB9D}" destId="{77A3ED38-3394-4F53-BEAD-6DB15B906EA6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90776-CDB9-4E62-B619-1FCFA5FD6E2C}">
      <dsp:nvSpPr>
        <dsp:cNvPr id="0" name=""/>
        <dsp:cNvSpPr/>
      </dsp:nvSpPr>
      <dsp:spPr>
        <a:xfrm>
          <a:off x="273583" y="464506"/>
          <a:ext cx="1480376" cy="2383383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109" t="48396" r="-3739" b="-10426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82970F-E932-4296-979B-A47521C8348F}">
      <dsp:nvSpPr>
        <dsp:cNvPr id="0" name=""/>
        <dsp:cNvSpPr/>
      </dsp:nvSpPr>
      <dsp:spPr>
        <a:xfrm>
          <a:off x="0" y="0"/>
          <a:ext cx="1377150" cy="1423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1.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п. - лицом друг к другу. Бросок волейбольного мяча от груди, ловля перед грудью</a:t>
          </a:r>
          <a:r>
            <a:rPr lang="ru-RU" sz="700" kern="1200" dirty="0" smtClean="0"/>
            <a:t>.</a:t>
          </a:r>
          <a:endParaRPr lang="ru-RU" sz="700" kern="1200" dirty="0"/>
        </a:p>
      </dsp:txBody>
      <dsp:txXfrm>
        <a:off x="0" y="0"/>
        <a:ext cx="1377150" cy="1423070"/>
      </dsp:txXfrm>
    </dsp:sp>
    <dsp:sp modelId="{A2347231-409C-4CB3-A7DF-B3BCD1F71A40}">
      <dsp:nvSpPr>
        <dsp:cNvPr id="0" name=""/>
        <dsp:cNvSpPr/>
      </dsp:nvSpPr>
      <dsp:spPr>
        <a:xfrm>
          <a:off x="2125036" y="3429874"/>
          <a:ext cx="1277529" cy="1183764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6674" t="-3900" r="-71326" b="39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51C23F-40A0-4B13-A7FC-26F510EFD5F5}">
      <dsp:nvSpPr>
        <dsp:cNvPr id="0" name=""/>
        <dsp:cNvSpPr/>
      </dsp:nvSpPr>
      <dsp:spPr>
        <a:xfrm>
          <a:off x="2077246" y="1962988"/>
          <a:ext cx="1488377" cy="13283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2.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И.п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лицом к скамейке. Прокатывание резинового мяча двумя руками по гимнастической скамейке</a:t>
          </a:r>
          <a:r>
            <a:rPr lang="ru-RU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7246" y="1962988"/>
        <a:ext cx="1488377" cy="1328328"/>
      </dsp:txXfrm>
    </dsp:sp>
    <dsp:sp modelId="{37DCAE5A-70ED-4DDE-894C-EA74603ECE95}">
      <dsp:nvSpPr>
        <dsp:cNvPr id="0" name=""/>
        <dsp:cNvSpPr/>
      </dsp:nvSpPr>
      <dsp:spPr>
        <a:xfrm>
          <a:off x="3850394" y="1887812"/>
          <a:ext cx="1498879" cy="186591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11380-B124-4CF8-921D-38BAF9BFB00A}">
      <dsp:nvSpPr>
        <dsp:cNvPr id="0" name=""/>
        <dsp:cNvSpPr/>
      </dsp:nvSpPr>
      <dsp:spPr>
        <a:xfrm>
          <a:off x="3627846" y="509178"/>
          <a:ext cx="1724646" cy="1314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3.</a:t>
          </a:r>
          <a:endParaRPr lang="ru-RU" sz="1400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И.п.встаньте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прямо, ноги на ширине плеч. Набивной мяч прижат к груди, руки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скрестно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Приседание.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3627846" y="509178"/>
        <a:ext cx="1724646" cy="1314137"/>
      </dsp:txXfrm>
    </dsp:sp>
    <dsp:sp modelId="{2CA882F4-D871-40B1-8DD7-1505A90BBE2B}">
      <dsp:nvSpPr>
        <dsp:cNvPr id="0" name=""/>
        <dsp:cNvSpPr/>
      </dsp:nvSpPr>
      <dsp:spPr>
        <a:xfrm>
          <a:off x="5497500" y="3332503"/>
          <a:ext cx="2168617" cy="1875750"/>
        </a:xfrm>
        <a:prstGeom prst="rect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7238" t="-3000" b="15272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7E0F42-0A41-4BB8-8A36-B0EAE5453AD0}">
      <dsp:nvSpPr>
        <dsp:cNvPr id="0" name=""/>
        <dsp:cNvSpPr/>
      </dsp:nvSpPr>
      <dsp:spPr>
        <a:xfrm>
          <a:off x="6029079" y="1896571"/>
          <a:ext cx="1371628" cy="12891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4</a:t>
          </a:r>
          <a:endParaRPr lang="ru-RU" sz="1400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Бросок теннисного мяча в обруч лежащий на полу на расстоянии 3 м, любым способом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9079" y="1896571"/>
        <a:ext cx="1371628" cy="1289147"/>
      </dsp:txXfrm>
    </dsp:sp>
    <dsp:sp modelId="{A6BBB438-E80A-45E1-A059-8FC05F5CC4BC}">
      <dsp:nvSpPr>
        <dsp:cNvPr id="0" name=""/>
        <dsp:cNvSpPr/>
      </dsp:nvSpPr>
      <dsp:spPr>
        <a:xfrm>
          <a:off x="9420627" y="3480258"/>
          <a:ext cx="1451079" cy="142456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3B77A2-5137-44AA-A817-1D19D792B6BE}">
      <dsp:nvSpPr>
        <dsp:cNvPr id="0" name=""/>
        <dsp:cNvSpPr/>
      </dsp:nvSpPr>
      <dsp:spPr>
        <a:xfrm>
          <a:off x="9468510" y="1713365"/>
          <a:ext cx="1443494" cy="17225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Лёжа на гимнастических матах, резиновый мяч зажат ступнями. Поднимание прямых ног.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/>
        </a:p>
      </dsp:txBody>
      <dsp:txXfrm>
        <a:off x="9468510" y="1713365"/>
        <a:ext cx="1443494" cy="1722546"/>
      </dsp:txXfrm>
    </dsp:sp>
    <dsp:sp modelId="{5774BBCE-ED68-41D5-A8D6-2262CB192EDD}">
      <dsp:nvSpPr>
        <dsp:cNvPr id="0" name=""/>
        <dsp:cNvSpPr/>
      </dsp:nvSpPr>
      <dsp:spPr>
        <a:xfrm>
          <a:off x="7614345" y="1164385"/>
          <a:ext cx="1575996" cy="1765495"/>
        </a:xfrm>
        <a:prstGeom prst="rect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371" t="40922" r="469" b="-40922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F19069-9C9C-4BF5-ADAF-6E4C23D0973D}">
      <dsp:nvSpPr>
        <dsp:cNvPr id="0" name=""/>
        <dsp:cNvSpPr/>
      </dsp:nvSpPr>
      <dsp:spPr>
        <a:xfrm>
          <a:off x="7696588" y="621483"/>
          <a:ext cx="1313868" cy="1138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Станция 5</a:t>
          </a:r>
          <a:endParaRPr lang="ru-RU" sz="1400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баскетбольного мяча с обводкой препятствий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7696588" y="621483"/>
        <a:ext cx="1313868" cy="1138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8556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9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5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0121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6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9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53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29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47F0CCA-F1F3-46B4-A21B-0ED741002EFD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DF85BC3-910C-402A-8606-C99AEB015A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190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0345" y="1240221"/>
            <a:ext cx="7386011" cy="2646459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Круговая тренировка как средство активизации деятельности обучающихся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2869" y="4487917"/>
            <a:ext cx="2311993" cy="10275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 учитель физической культуры МБОУ «Лицей №1»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Леденёва Мария Николаевна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4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9420" y="334537"/>
            <a:ext cx="8208579" cy="758283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Круговая тренировка как средство активизации деятельности обучающихся.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997329"/>
            <a:ext cx="9144000" cy="488423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урока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Круговая тренировка</a:t>
            </a: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ru-RU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3а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</a:t>
            </a:r>
            <a:r>
              <a:rPr lang="ru-RU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способность детей младшего школьного возраста к самостоятельному выполнению физических упражнений согласно словесной инструкции.</a:t>
            </a:r>
          </a:p>
          <a:p>
            <a:pPr lvl="0"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дыхательной и сердечно сосудистой системы.</a:t>
            </a:r>
          </a:p>
          <a:p>
            <a:pPr lvl="0"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Воспитание волевых качеств и формирование межличностных отношений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контролировать объем выполненной физической нагрузке.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5071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297" y="294290"/>
            <a:ext cx="10696903" cy="59243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 :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класса. Приветствие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безопасности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инвентарём.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Разминка: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Ходьба- разновидности ходьбы</a:t>
            </a:r>
          </a:p>
          <a:p>
            <a:pPr>
              <a:lnSpc>
                <a:spcPct val="100000"/>
              </a:lnSpc>
            </a:pP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Бег в свободном темпе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ходьбу и восстановление </a:t>
            </a:r>
            <a:endParaRPr lang="ru-RU" alt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беговые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140697"/>
            <a:ext cx="5707117" cy="64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393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697" y="0"/>
            <a:ext cx="12107917" cy="6218685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часть:</a:t>
            </a: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Перестроение из колонны по одному  в колонну по четыре, поворотом в движение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Разминка с резиновыми мячами:</a:t>
            </a:r>
          </a:p>
          <a:p>
            <a:pPr algn="ctr">
              <a:lnSpc>
                <a:spcPct val="100000"/>
              </a:lnSpc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Сдача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инвентаря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Разведение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станциям по форме круговой тренировки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51618277"/>
              </p:ext>
            </p:extLst>
          </p:nvPr>
        </p:nvGraphicFramePr>
        <p:xfrm>
          <a:off x="777765" y="1891862"/>
          <a:ext cx="11267089" cy="6022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6633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380" y="338958"/>
            <a:ext cx="6642538" cy="14372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Подвижная игра: «Не давай мяча водящему»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s://fsd.multiurok.ru/html/2018/12/23/s_5c1eb61a46f06/img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25422" r="8209" b="13571"/>
          <a:stretch/>
        </p:blipFill>
        <p:spPr bwMode="auto">
          <a:xfrm>
            <a:off x="893380" y="1849823"/>
            <a:ext cx="5980386" cy="31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0578" t="444" r="12473"/>
          <a:stretch/>
        </p:blipFill>
        <p:spPr>
          <a:xfrm>
            <a:off x="7535918" y="101163"/>
            <a:ext cx="3983420" cy="3808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3381" y="5044967"/>
            <a:ext cx="5055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Заключительная часть: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Построение. Итог урока.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Оценка за урока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35918" y="4798746"/>
            <a:ext cx="4456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38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122</TotalTime>
  <Words>272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Times New Roman</vt:lpstr>
      <vt:lpstr>Wingdings</vt:lpstr>
      <vt:lpstr>Crop</vt:lpstr>
      <vt:lpstr>Тема урока: Круговая тренировка как средство активизации деятельности обучающихся.</vt:lpstr>
      <vt:lpstr>Тема урока: Круговая тренировка как средство активизации деятельности обучающихся. </vt:lpstr>
      <vt:lpstr>Презентация PowerPoint</vt:lpstr>
      <vt:lpstr>Презентация PowerPoint</vt:lpstr>
      <vt:lpstr>Подвижная игра: «Не давай мяча водящему»   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Круговая тренировка как средство активизации деятельности обучающихся. </dc:title>
  <dc:creator>Леденевы</dc:creator>
  <cp:lastModifiedBy>Леденевы</cp:lastModifiedBy>
  <cp:revision>12</cp:revision>
  <dcterms:created xsi:type="dcterms:W3CDTF">2020-12-04T16:08:06Z</dcterms:created>
  <dcterms:modified xsi:type="dcterms:W3CDTF">2020-12-04T19:50:03Z</dcterms:modified>
</cp:coreProperties>
</file>